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5143500" cx="9144000"/>
  <p:notesSz cx="6858000" cy="9144000"/>
  <p:embeddedFontLst>
    <p:embeddedFont>
      <p:font typeface="Raleway"/>
      <p:regular r:id="rId12"/>
      <p:bold r:id="rId13"/>
      <p:italic r:id="rId14"/>
      <p:boldItalic r:id="rId15"/>
    </p:embeddedFont>
    <p:embeddedFont>
      <p:font typeface="La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Raleway-bold.fntdata"/><Relationship Id="rId12" Type="http://schemas.openxmlformats.org/officeDocument/2006/relationships/font" Target="fonts/Raleway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Raleway-boldItalic.fntdata"/><Relationship Id="rId14" Type="http://schemas.openxmlformats.org/officeDocument/2006/relationships/font" Target="fonts/Raleway-italic.fntdata"/><Relationship Id="rId17" Type="http://schemas.openxmlformats.org/officeDocument/2006/relationships/font" Target="fonts/Lato-bold.fntdata"/><Relationship Id="rId16" Type="http://schemas.openxmlformats.org/officeDocument/2006/relationships/font" Target="fonts/Lato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Lato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Lato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2d58396523_2_7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2d58396523_2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2d58396523_2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2d58396523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2d5839652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2d5839652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2d58396523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2d58396523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2d58396523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2d58396523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6" name="Google Shape;56;p1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7" name="Google Shape;57;p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14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1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1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15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0" name="Google Shape;70;p1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71" name="Google Shape;71;p1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" name="Google Shape;73;p1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5" name="Google Shape;75;p1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8" name="Google Shape;78;p1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79" name="Google Shape;79;p1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1" name="Google Shape;81;p1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7" name="Google Shape;87;p1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88" name="Google Shape;88;p1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" name="Google Shape;90;p18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91" name="Google Shape;91;p1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4" name="Google Shape;94;p1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95" name="Google Shape;95;p1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1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7" name="Google Shape;97;p19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9" name="Google Shape;99;p1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2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02" name="Google Shape;102;p2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2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" name="Google Shape;104;p20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5" name="Google Shape;105;p2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8" name="Google Shape;108;p2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09" name="Google Shape;109;p2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2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1" name="Google Shape;111;p21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12" name="Google Shape;112;p21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3" name="Google Shape;113;p21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4" name="Google Shape;114;p2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17" name="Google Shape;117;p2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oogle Shape;119;p23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20" name="Google Shape;120;p2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2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2" name="Google Shape;122;p23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0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0.png"/><Relationship Id="rId6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1.png"/><Relationship Id="rId7" Type="http://schemas.openxmlformats.org/officeDocument/2006/relationships/image" Target="../media/image3.png"/><Relationship Id="rId8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1.png"/><Relationship Id="rId7" Type="http://schemas.openxmlformats.org/officeDocument/2006/relationships/image" Target="../media/image3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Examenopdrachten lezen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en maken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5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/>
          <p:nvPr/>
        </p:nvSpPr>
        <p:spPr>
          <a:xfrm>
            <a:off x="103050" y="746625"/>
            <a:ext cx="4426500" cy="265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6"/>
          <p:cNvSpPr/>
          <p:nvPr/>
        </p:nvSpPr>
        <p:spPr>
          <a:xfrm>
            <a:off x="939425" y="1048175"/>
            <a:ext cx="4398300" cy="216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700" y="1720750"/>
            <a:ext cx="8020050" cy="15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688" y="99713"/>
            <a:ext cx="8010525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0675" y="3133550"/>
            <a:ext cx="7229475" cy="1000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2" name="Google Shape;142;p26"/>
          <p:cNvCxnSpPr/>
          <p:nvPr/>
        </p:nvCxnSpPr>
        <p:spPr>
          <a:xfrm>
            <a:off x="1229600" y="2208875"/>
            <a:ext cx="17751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3" name="Google Shape;143;p26"/>
          <p:cNvCxnSpPr/>
          <p:nvPr/>
        </p:nvCxnSpPr>
        <p:spPr>
          <a:xfrm>
            <a:off x="5928075" y="2446625"/>
            <a:ext cx="1201800" cy="6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4" name="Google Shape;144;p26"/>
          <p:cNvCxnSpPr/>
          <p:nvPr/>
        </p:nvCxnSpPr>
        <p:spPr>
          <a:xfrm>
            <a:off x="5508275" y="2675425"/>
            <a:ext cx="964800" cy="90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" name="Google Shape;145;p26"/>
          <p:cNvCxnSpPr/>
          <p:nvPr/>
        </p:nvCxnSpPr>
        <p:spPr>
          <a:xfrm flipH="1" rot="10800000">
            <a:off x="2085075" y="2925700"/>
            <a:ext cx="3252600" cy="7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6" name="Google Shape;146;p26"/>
          <p:cNvCxnSpPr/>
          <p:nvPr/>
        </p:nvCxnSpPr>
        <p:spPr>
          <a:xfrm flipH="1" rot="10800000">
            <a:off x="3902975" y="3133550"/>
            <a:ext cx="1605300" cy="10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7" name="Google Shape;147;p26"/>
          <p:cNvCxnSpPr/>
          <p:nvPr/>
        </p:nvCxnSpPr>
        <p:spPr>
          <a:xfrm flipH="1" rot="10800000">
            <a:off x="6039000" y="3403775"/>
            <a:ext cx="1403700" cy="24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" name="Google Shape;148;p26"/>
          <p:cNvCxnSpPr/>
          <p:nvPr/>
        </p:nvCxnSpPr>
        <p:spPr>
          <a:xfrm>
            <a:off x="1229600" y="3650325"/>
            <a:ext cx="1240500" cy="9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9" name="Google Shape;149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8275" y="4147425"/>
            <a:ext cx="7839075" cy="657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0" name="Google Shape;150;p26"/>
          <p:cNvCxnSpPr/>
          <p:nvPr/>
        </p:nvCxnSpPr>
        <p:spPr>
          <a:xfrm>
            <a:off x="1229600" y="4629400"/>
            <a:ext cx="1928700" cy="3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7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7"/>
          <p:cNvSpPr txBox="1"/>
          <p:nvPr>
            <p:ph type="title"/>
          </p:nvPr>
        </p:nvSpPr>
        <p:spPr>
          <a:xfrm>
            <a:off x="376307" y="1431574"/>
            <a:ext cx="4870200" cy="31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084" y="907645"/>
            <a:ext cx="5073915" cy="995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227" y="1885448"/>
            <a:ext cx="5079948" cy="9212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0" name="Google Shape;160;p27"/>
          <p:cNvCxnSpPr/>
          <p:nvPr/>
        </p:nvCxnSpPr>
        <p:spPr>
          <a:xfrm>
            <a:off x="703920" y="2166872"/>
            <a:ext cx="11244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1" name="Google Shape;161;p27"/>
          <p:cNvCxnSpPr/>
          <p:nvPr/>
        </p:nvCxnSpPr>
        <p:spPr>
          <a:xfrm>
            <a:off x="3679962" y="2308815"/>
            <a:ext cx="761100" cy="4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2" name="Google Shape;162;p27"/>
          <p:cNvCxnSpPr/>
          <p:nvPr/>
        </p:nvCxnSpPr>
        <p:spPr>
          <a:xfrm>
            <a:off x="3414059" y="2445415"/>
            <a:ext cx="611100" cy="5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" name="Google Shape;163;p27"/>
          <p:cNvCxnSpPr/>
          <p:nvPr/>
        </p:nvCxnSpPr>
        <p:spPr>
          <a:xfrm flipH="1" rot="10800000">
            <a:off x="1245783" y="2594693"/>
            <a:ext cx="2060100" cy="4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" name="Google Shape;164;p27"/>
          <p:cNvCxnSpPr/>
          <p:nvPr/>
        </p:nvCxnSpPr>
        <p:spPr>
          <a:xfrm flipH="1" rot="10800000">
            <a:off x="2433799" y="2744838"/>
            <a:ext cx="1016700" cy="6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5" name="Google Shape;16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909" y="2718928"/>
            <a:ext cx="4579193" cy="5971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6" name="Google Shape;166;p27"/>
          <p:cNvCxnSpPr/>
          <p:nvPr/>
        </p:nvCxnSpPr>
        <p:spPr>
          <a:xfrm flipH="1" rot="10800000">
            <a:off x="3750223" y="2880367"/>
            <a:ext cx="889200" cy="14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7" name="Google Shape;167;p27"/>
          <p:cNvCxnSpPr/>
          <p:nvPr/>
        </p:nvCxnSpPr>
        <p:spPr>
          <a:xfrm>
            <a:off x="703920" y="3027457"/>
            <a:ext cx="785700" cy="5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8" name="Google Shape;168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3324239"/>
            <a:ext cx="4965317" cy="3923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9" name="Google Shape;169;p27"/>
          <p:cNvCxnSpPr/>
          <p:nvPr/>
        </p:nvCxnSpPr>
        <p:spPr>
          <a:xfrm>
            <a:off x="703920" y="3611991"/>
            <a:ext cx="1221600" cy="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8"/>
          <p:cNvSpPr/>
          <p:nvPr/>
        </p:nvSpPr>
        <p:spPr>
          <a:xfrm>
            <a:off x="63953" y="615655"/>
            <a:ext cx="3935400" cy="1638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515" y="176375"/>
            <a:ext cx="6373222" cy="67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0750" y="1"/>
            <a:ext cx="2703251" cy="260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245925" y="854026"/>
            <a:ext cx="6355997" cy="66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8"/>
          <p:cNvPicPr preferRelativeResize="0"/>
          <p:nvPr/>
        </p:nvPicPr>
        <p:blipFill rotWithShape="1">
          <a:blip r:embed="rId6">
            <a:alphaModFix/>
          </a:blip>
          <a:srcRect b="0" l="0" r="0" t="3651"/>
          <a:stretch/>
        </p:blipFill>
        <p:spPr>
          <a:xfrm>
            <a:off x="-81248" y="1460945"/>
            <a:ext cx="6373220" cy="2026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76" y="3488515"/>
            <a:ext cx="6200973" cy="834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/>
          <p:cNvPicPr preferRelativeResize="0"/>
          <p:nvPr/>
        </p:nvPicPr>
        <p:blipFill rotWithShape="1">
          <a:blip r:embed="rId8">
            <a:alphaModFix/>
          </a:blip>
          <a:srcRect b="0" l="0" r="0" t="6924"/>
          <a:stretch/>
        </p:blipFill>
        <p:spPr>
          <a:xfrm>
            <a:off x="-71825" y="4365275"/>
            <a:ext cx="7269949" cy="5819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1" name="Google Shape;181;p28"/>
          <p:cNvCxnSpPr/>
          <p:nvPr/>
        </p:nvCxnSpPr>
        <p:spPr>
          <a:xfrm flipH="1" rot="10800000">
            <a:off x="4903262" y="615640"/>
            <a:ext cx="1246800" cy="20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2" name="Google Shape;182;p28"/>
          <p:cNvCxnSpPr/>
          <p:nvPr/>
        </p:nvCxnSpPr>
        <p:spPr>
          <a:xfrm flipH="1" rot="10800000">
            <a:off x="156812" y="820490"/>
            <a:ext cx="957600" cy="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3" name="Google Shape;183;p28"/>
          <p:cNvCxnSpPr/>
          <p:nvPr/>
        </p:nvCxnSpPr>
        <p:spPr>
          <a:xfrm flipH="1" rot="10800000">
            <a:off x="3347512" y="2254265"/>
            <a:ext cx="959100" cy="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4" name="Google Shape;184;p28"/>
          <p:cNvCxnSpPr/>
          <p:nvPr/>
        </p:nvCxnSpPr>
        <p:spPr>
          <a:xfrm flipH="1" rot="10800000">
            <a:off x="1548337" y="2464828"/>
            <a:ext cx="1961700" cy="7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5" name="Google Shape;185;p28"/>
          <p:cNvCxnSpPr/>
          <p:nvPr/>
        </p:nvCxnSpPr>
        <p:spPr>
          <a:xfrm>
            <a:off x="3265412" y="2869140"/>
            <a:ext cx="978600" cy="5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6" name="Google Shape;186;p28"/>
          <p:cNvCxnSpPr/>
          <p:nvPr/>
        </p:nvCxnSpPr>
        <p:spPr>
          <a:xfrm>
            <a:off x="97262" y="3070815"/>
            <a:ext cx="2513700" cy="30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7" name="Google Shape;187;p28"/>
          <p:cNvCxnSpPr/>
          <p:nvPr/>
        </p:nvCxnSpPr>
        <p:spPr>
          <a:xfrm>
            <a:off x="3374162" y="4094240"/>
            <a:ext cx="960900" cy="9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8" name="Google Shape;188;p28"/>
          <p:cNvCxnSpPr/>
          <p:nvPr/>
        </p:nvCxnSpPr>
        <p:spPr>
          <a:xfrm>
            <a:off x="351687" y="4321965"/>
            <a:ext cx="2230800" cy="150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9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9"/>
          <p:cNvSpPr/>
          <p:nvPr/>
        </p:nvSpPr>
        <p:spPr>
          <a:xfrm>
            <a:off x="-32601" y="427819"/>
            <a:ext cx="2709300" cy="113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07960" y="122563"/>
            <a:ext cx="4387412" cy="470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8446" y="3368300"/>
            <a:ext cx="1860953" cy="1810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245925" y="593464"/>
            <a:ext cx="4375554" cy="465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6">
            <a:alphaModFix/>
          </a:blip>
          <a:srcRect b="0" l="0" r="0" t="3651"/>
          <a:stretch/>
        </p:blipFill>
        <p:spPr>
          <a:xfrm>
            <a:off x="-132559" y="1015212"/>
            <a:ext cx="4387410" cy="140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73270" y="2424173"/>
            <a:ext cx="4268833" cy="580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 rotWithShape="1">
          <a:blip r:embed="rId8">
            <a:alphaModFix/>
          </a:blip>
          <a:srcRect b="0" l="0" r="0" t="6924"/>
          <a:stretch/>
        </p:blipFill>
        <p:spPr>
          <a:xfrm>
            <a:off x="-126072" y="3033435"/>
            <a:ext cx="5004730" cy="4044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2" name="Google Shape;202;p29"/>
          <p:cNvCxnSpPr/>
          <p:nvPr/>
        </p:nvCxnSpPr>
        <p:spPr>
          <a:xfrm flipH="1" rot="10800000">
            <a:off x="3298844" y="427885"/>
            <a:ext cx="858300" cy="14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3" name="Google Shape;203;p29"/>
          <p:cNvCxnSpPr/>
          <p:nvPr/>
        </p:nvCxnSpPr>
        <p:spPr>
          <a:xfrm flipH="1" rot="10800000">
            <a:off x="31325" y="570119"/>
            <a:ext cx="659100" cy="1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4" name="Google Shape;204;p29"/>
          <p:cNvCxnSpPr/>
          <p:nvPr/>
        </p:nvCxnSpPr>
        <p:spPr>
          <a:xfrm flipH="1" rot="10800000">
            <a:off x="2227845" y="1566517"/>
            <a:ext cx="660300" cy="6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5" name="Google Shape;205;p29"/>
          <p:cNvCxnSpPr/>
          <p:nvPr/>
        </p:nvCxnSpPr>
        <p:spPr>
          <a:xfrm flipH="1" rot="10800000">
            <a:off x="989269" y="1712715"/>
            <a:ext cx="1350600" cy="5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6" name="Google Shape;206;p29"/>
          <p:cNvCxnSpPr/>
          <p:nvPr/>
        </p:nvCxnSpPr>
        <p:spPr>
          <a:xfrm>
            <a:off x="2171327" y="1993769"/>
            <a:ext cx="673800" cy="3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7" name="Google Shape;207;p29"/>
          <p:cNvCxnSpPr/>
          <p:nvPr/>
        </p:nvCxnSpPr>
        <p:spPr>
          <a:xfrm>
            <a:off x="-9670" y="2133913"/>
            <a:ext cx="1730400" cy="2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8" name="Google Shape;208;p29"/>
          <p:cNvCxnSpPr/>
          <p:nvPr/>
        </p:nvCxnSpPr>
        <p:spPr>
          <a:xfrm>
            <a:off x="2246192" y="2845093"/>
            <a:ext cx="661500" cy="66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9" name="Google Shape;209;p29"/>
          <p:cNvCxnSpPr/>
          <p:nvPr/>
        </p:nvCxnSpPr>
        <p:spPr>
          <a:xfrm>
            <a:off x="165479" y="3003339"/>
            <a:ext cx="1535700" cy="10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